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sldIdLst>
    <p:sldId id="214746968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22701F-973A-60EC-C4F0-E0FAC5DBD726}" v="5" dt="2025-09-30T15:23:42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Murphy" userId="S::bmurphy@affirma.com::e9f923b6-6d89-4d4e-a3b7-d9304b9d44ba" providerId="AD" clId="Web-{9122701F-973A-60EC-C4F0-E0FAC5DBD726}"/>
    <pc:docChg chg="addSld delSld sldOrd">
      <pc:chgData name="Brendan Murphy" userId="S::bmurphy@affirma.com::e9f923b6-6d89-4d4e-a3b7-d9304b9d44ba" providerId="AD" clId="Web-{9122701F-973A-60EC-C4F0-E0FAC5DBD726}" dt="2025-09-30T15:23:42.839" v="4"/>
      <pc:docMkLst>
        <pc:docMk/>
      </pc:docMkLst>
      <pc:sldChg chg="del">
        <pc:chgData name="Brendan Murphy" userId="S::bmurphy@affirma.com::e9f923b6-6d89-4d4e-a3b7-d9304b9d44ba" providerId="AD" clId="Web-{9122701F-973A-60EC-C4F0-E0FAC5DBD726}" dt="2025-09-30T15:23:42.839" v="3"/>
        <pc:sldMkLst>
          <pc:docMk/>
          <pc:sldMk cId="2226331698" sldId="2147469589"/>
        </pc:sldMkLst>
      </pc:sldChg>
      <pc:sldChg chg="del">
        <pc:chgData name="Brendan Murphy" userId="S::bmurphy@affirma.com::e9f923b6-6d89-4d4e-a3b7-d9304b9d44ba" providerId="AD" clId="Web-{9122701F-973A-60EC-C4F0-E0FAC5DBD726}" dt="2025-09-30T15:23:42.839" v="2"/>
        <pc:sldMkLst>
          <pc:docMk/>
          <pc:sldMk cId="891856686" sldId="2147469590"/>
        </pc:sldMkLst>
      </pc:sldChg>
      <pc:sldChg chg="del">
        <pc:chgData name="Brendan Murphy" userId="S::bmurphy@affirma.com::e9f923b6-6d89-4d4e-a3b7-d9304b9d44ba" providerId="AD" clId="Web-{9122701F-973A-60EC-C4F0-E0FAC5DBD726}" dt="2025-09-30T15:23:42.839" v="4"/>
        <pc:sldMkLst>
          <pc:docMk/>
          <pc:sldMk cId="820003915" sldId="2147469591"/>
        </pc:sldMkLst>
      </pc:sldChg>
      <pc:sldChg chg="add ord">
        <pc:chgData name="Brendan Murphy" userId="S::bmurphy@affirma.com::e9f923b6-6d89-4d4e-a3b7-d9304b9d44ba" providerId="AD" clId="Web-{9122701F-973A-60EC-C4F0-E0FAC5DBD726}" dt="2025-09-30T15:23:39.667" v="1"/>
        <pc:sldMkLst>
          <pc:docMk/>
          <pc:sldMk cId="820003915" sldId="21474696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 userDrawn="1"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 userDrawn="1"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35026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3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 userDrawn="1"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 userDrawn="1"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 userDrawn="1"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7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25844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126670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7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5025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100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28084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195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00836" y="0"/>
            <a:ext cx="549116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5308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53085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003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97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51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35365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 userDrawn="1"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 userDrawn="1"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 userDrawn="1"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 userDrawn="1"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 userDrawn="1"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 userDrawn="1"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 userDrawn="1"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 userDrawn="1"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 userDrawn="1"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 userDrawn="1"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 userDrawn="1"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 userDrawn="1"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24607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69858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8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 userDrawn="1"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 userDrawn="1"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99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 userDrawn="1"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 userDrawn="1"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 userDrawn="1"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 userDrawn="1"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 userDrawn="1"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 userDrawn="1"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 userDrawn="1"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 userDrawn="1"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 userDrawn="1"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 userDrawn="1"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 userDrawn="1"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 userDrawn="1"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 userDrawn="1"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 userDrawn="1"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4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 userDrawn="1"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 userDrawn="1"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 userDrawn="1"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 userDrawn="1"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 userDrawn="1"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 userDrawn="1"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 userDrawn="1"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 userDrawn="1"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 userDrawn="1"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7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213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82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AB9380-E128-4FF7-894E-99C44FC5B490}" type="datetime1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914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AD2E-EDC7-7534-608B-06072DF1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DD416-253A-927C-5ADF-BF1232A8B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0CFF-AFC6-B7AE-F7CF-ED45023D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17A1-152F-4ABD-9170-E354118004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FE311-42BA-7FC5-8F6E-DAF1535F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4F31C-AEEB-BBD6-703E-599559E5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43F4-874B-4066-916A-03140CC93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3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72F2-119E-B50E-F09B-4147783B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DC732-DB1E-5AD7-83DB-DD338FBAC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7FDDC-A413-D93A-2A9F-C352A6CC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17A1-152F-4ABD-9170-E354118004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82926-CBA2-613D-3631-1C1639F7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87431-3497-A6FA-9928-0D34140B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43F4-874B-4066-916A-03140CC93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0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 userDrawn="1"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8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 userDrawn="1"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827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7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6A97-7B86-F0E0-5B76-EB8F6768B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BDD7F-8090-03EB-01DF-C4CF12F26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423" y="274386"/>
            <a:ext cx="11088655" cy="76439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8422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6845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5267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3690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2112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0534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8957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7380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63A7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Nice North America - 2GIG EDGE Toolkit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8E78EA-4C7A-D44B-C454-756645A072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423" y="1188084"/>
            <a:ext cx="4777101" cy="5013335"/>
          </a:xfrm>
        </p:spPr>
        <p:txBody>
          <a:bodyPr>
            <a:normAutofit fontScale="92500"/>
          </a:bodyPr>
          <a:lstStyle>
            <a:defPPr>
              <a:defRPr lang="en-US"/>
            </a:defPPr>
            <a:lvl1pPr marL="0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8422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6845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5267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3690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2112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30534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8957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7380" algn="l" defTabSz="976845" rtl="0" eaLnBrk="1" latinLnBrk="0" hangingPunct="1">
              <a:defRPr sz="19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8AD9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Business Need</a:t>
            </a:r>
          </a:p>
          <a:p>
            <a:pPr>
              <a:lnSpc>
                <a:spcPct val="100000"/>
              </a:lnSpc>
            </a:pPr>
            <a:r>
              <a:rPr lang="en-US" sz="1167" dirty="0">
                <a:latin typeface="Poppins" panose="00000500000000000000" pitchFamily="2" charset="0"/>
                <a:cs typeface="Poppins" panose="00000500000000000000" pitchFamily="2" charset="0"/>
              </a:rPr>
              <a:t>Nice Security, a leader in smart devices and home security, aimed to support its sales team, partners, and customers with a mobile app that could serve as both a sales demo and documentation tool for the 2GIG EDGE security panel.</a:t>
            </a:r>
          </a:p>
          <a:p>
            <a:pPr>
              <a:lnSpc>
                <a:spcPct val="100000"/>
              </a:lnSpc>
            </a:pPr>
            <a:r>
              <a:rPr lang="en-US" sz="1167" dirty="0">
                <a:latin typeface="Poppins" panose="00000500000000000000" pitchFamily="2" charset="0"/>
                <a:cs typeface="Poppins" panose="00000500000000000000" pitchFamily="2" charset="0"/>
              </a:rPr>
              <a:t>They needed a mobile and iPad app that emulates the 2GIG EDGE panel’s functions, helping users run live demos and access product documentation.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8AD9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Outcomes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Designed and delivered a cross-platform app in Flutter replicating the 2GIG EDGE panel’s features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Integrated robust product documentation for sales and customer reference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Optimized usability and ensured seamless performance across devices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Achieved successful app store approval and smooth public launch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Boosted sales demonstrations and improved customer understanding of the product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Earned positive user feedback for accessibility and engagement impact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Strengthened Nice Security’s position as a leader in the smart home market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EC39BF-E7BB-983C-2115-A55B636E5D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4776"/>
            <a:ext cx="2743200" cy="155575"/>
          </a:xfrm>
        </p:spPr>
        <p:txBody>
          <a:bodyPr/>
          <a:lstStyle>
            <a:defPPr>
              <a:defRPr lang="en-US"/>
            </a:defPPr>
            <a:lvl1pPr marL="0" algn="l" defTabSz="814005" rtl="0" eaLnBrk="1" latinLnBrk="0" hangingPunct="1">
              <a:defRPr sz="1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002" algn="l" defTabSz="814005" rtl="0" eaLnBrk="1" latinLnBrk="0" hangingPunct="1">
              <a:defRPr sz="1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4005" algn="l" defTabSz="814005" rtl="0" eaLnBrk="1" latinLnBrk="0" hangingPunct="1">
              <a:defRPr sz="1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1007" algn="l" defTabSz="814005" rtl="0" eaLnBrk="1" latinLnBrk="0" hangingPunct="1">
              <a:defRPr sz="1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8010" algn="l" defTabSz="814005" rtl="0" eaLnBrk="1" latinLnBrk="0" hangingPunct="1">
              <a:defRPr sz="1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5012" algn="l" defTabSz="814005" rtl="0" eaLnBrk="1" latinLnBrk="0" hangingPunct="1">
              <a:defRPr sz="1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2014" algn="l" defTabSz="814005" rtl="0" eaLnBrk="1" latinLnBrk="0" hangingPunct="1">
              <a:defRPr sz="1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49017" algn="l" defTabSz="814005" rtl="0" eaLnBrk="1" latinLnBrk="0" hangingPunct="1">
              <a:defRPr sz="1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56020" algn="l" defTabSz="814005" rtl="0" eaLnBrk="1" latinLnBrk="0" hangingPunct="1">
              <a:defRPr sz="16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3">
              <a:defRPr/>
            </a:pPr>
            <a:fld id="{056F86DB-78DF-EB43-A6BE-40415A3A0052}" type="slidenum">
              <a:rPr lang="en-US" sz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363">
                <a:defRPr/>
              </a:pPr>
              <a:t>1</a:t>
            </a:fld>
            <a:endParaRPr lang="en-US" sz="120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5E373-A5A2-03D4-5159-E8AD3012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1" y="247651"/>
            <a:ext cx="1028354" cy="10283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AB72710-E9C4-9726-A766-3D447625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34" y="1981547"/>
            <a:ext cx="5935621" cy="354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00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Custom Development</Value>
    </BusinessUnit>
    <Solutions xmlns="f0ee8362-fa7e-4bc9-ab88-7dcfb17cb19b">
      <Value>Mobile Application</Value>
    </Solutions>
    <Industries xmlns="f0ee8362-fa7e-4bc9-ab88-7dcfb17cb19b">
      <Value>Manufacturing</Value>
      <Value>Technology</Value>
    </Industries>
    <Notes0 xmlns="f0ee8362-fa7e-4bc9-ab88-7dcfb17cb19b" xsi:nil="true"/>
    <Named_x0020_Account xmlns="f0ee8362-fa7e-4bc9-ab88-7dcfb17cb19b" xsi:nil="true"/>
    <PlatTech xmlns="f0ee8362-fa7e-4bc9-ab88-7dcfb17cb19b">
      <Value>Flutter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DF3067-4E2A-463C-ADCF-2B0CE094ECCD}">
  <ds:schemaRefs>
    <ds:schemaRef ds:uri="http://schemas.microsoft.com/office/2006/metadata/properties"/>
    <ds:schemaRef ds:uri="http://schemas.microsoft.com/office/infopath/2007/PartnerControls"/>
    <ds:schemaRef ds:uri="f0ee8362-fa7e-4bc9-ab88-7dcfb17cb19b"/>
  </ds:schemaRefs>
</ds:datastoreItem>
</file>

<file path=customXml/itemProps2.xml><?xml version="1.0" encoding="utf-8"?>
<ds:datastoreItem xmlns:ds="http://schemas.openxmlformats.org/officeDocument/2006/customXml" ds:itemID="{2BA5FAC0-5289-4C4C-B956-B3928B98C6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7C4DD1-CE4F-4C31-9113-9140255FFB39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FF98967F-7A8E-45A9-B673-BF43BF7E4BB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Widescreen</PresentationFormat>
  <Paragraphs>13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1_Office Theme</vt:lpstr>
      <vt:lpstr>Nice North America - 2GIG EDGE Toolkit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Nice North America - 2GIG EDGE Toolkit App Development  </dc:title>
  <dc:creator>Ashley Kennedy</dc:creator>
  <cp:lastModifiedBy>Ashley Kennedy</cp:lastModifiedBy>
  <cp:revision>7</cp:revision>
  <dcterms:created xsi:type="dcterms:W3CDTF">2024-04-09T20:16:42Z</dcterms:created>
  <dcterms:modified xsi:type="dcterms:W3CDTF">2025-09-30T15:23:46Z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